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347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764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188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3326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734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302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059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3107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236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80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3254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E1259-20DA-4CDA-AC13-C99E91969881}" type="datetimeFigureOut">
              <a:rPr lang="fr-BE" smtClean="0"/>
              <a:t>19-02-21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22FD0-1025-4833-9880-CFB14A639D3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4179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835" y="722647"/>
            <a:ext cx="8157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4400" dirty="0" smtClean="0"/>
              <a:t>Gebruik van de diensten </a:t>
            </a:r>
          </a:p>
          <a:p>
            <a:pPr algn="ctr"/>
            <a:r>
              <a:rPr lang="nl-BE" sz="4400" dirty="0" smtClean="0"/>
              <a:t>Consult RN door de huisartsen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9835" y="2652882"/>
            <a:ext cx="81843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l-BE" sz="2800" dirty="0" smtClean="0"/>
              <a:t>Beter gebruik en quota management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BE" sz="2800" dirty="0" smtClean="0"/>
              <a:t>Stelling: verplicht prioritair gebruik van eID (met controle via ID Support) alvorens een beroep te doen op diensten Consult RN EH</a:t>
            </a:r>
          </a:p>
        </p:txBody>
      </p:sp>
    </p:spTree>
    <p:extLst>
      <p:ext uri="{BB962C8B-B14F-4D97-AF65-F5344CB8AC3E}">
        <p14:creationId xmlns:p14="http://schemas.microsoft.com/office/powerpoint/2010/main" val="348635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9537" y="298763"/>
            <a:ext cx="3204927" cy="85102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solidFill>
                  <a:schemeClr val="tx1"/>
                </a:solidFill>
              </a:rPr>
              <a:t>Nieuwe patiënt</a:t>
            </a:r>
          </a:p>
          <a:p>
            <a:pPr algn="ctr"/>
            <a:r>
              <a:rPr lang="nl-BE" dirty="0" smtClean="0">
                <a:solidFill>
                  <a:schemeClr val="tx1"/>
                </a:solidFill>
              </a:rPr>
              <a:t>Geen medisch dossier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2070" y="1738258"/>
            <a:ext cx="1812202" cy="55980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solidFill>
                  <a:schemeClr val="tx1"/>
                </a:solidFill>
              </a:rPr>
              <a:t>Met identiteitsbewijs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84351" y="1738258"/>
            <a:ext cx="1812202" cy="55980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solidFill>
                  <a:schemeClr val="tx1"/>
                </a:solidFill>
              </a:rPr>
              <a:t>Zonder identiteitsbewijs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4975" y="2750737"/>
            <a:ext cx="1602463" cy="5228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eID-kaart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3436" y="2750736"/>
            <a:ext cx="1982709" cy="5228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ISI+-kaart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6448" y="2750734"/>
            <a:ext cx="1982708" cy="522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De patiënt kent </a:t>
            </a:r>
          </a:p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zijn INSZ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62124" y="2749222"/>
            <a:ext cx="1982709" cy="524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De patiënt kent </a:t>
            </a:r>
          </a:p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zijn INSZ niet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4975" y="3314651"/>
            <a:ext cx="1602463" cy="4149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ID Support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3436" y="3313138"/>
            <a:ext cx="1982709" cy="4149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ID Support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4975" y="3768837"/>
            <a:ext cx="1602463" cy="11633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Geen oproep van de diensten Consult RN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63436" y="3771842"/>
            <a:ext cx="1982709" cy="116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b="1" dirty="0" smtClean="0">
                <a:solidFill>
                  <a:srgbClr val="0070C0"/>
                </a:solidFill>
              </a:rPr>
              <a:t>Indien nodig: </a:t>
            </a:r>
          </a:p>
          <a:p>
            <a:pPr marL="182563"/>
            <a:r>
              <a:rPr lang="nl-BE" sz="1400" dirty="0" smtClean="0">
                <a:solidFill>
                  <a:schemeClr val="tx1"/>
                </a:solidFill>
              </a:rPr>
              <a:t>Oproep </a:t>
            </a:r>
            <a:r>
              <a:rPr lang="nl-BE" sz="1400" dirty="0">
                <a:solidFill>
                  <a:schemeClr val="tx1"/>
                </a:solidFill>
              </a:rPr>
              <a:t>van </a:t>
            </a:r>
            <a:r>
              <a:rPr lang="nl-BE" sz="1400" dirty="0" smtClean="0">
                <a:solidFill>
                  <a:schemeClr val="tx1"/>
                </a:solidFill>
              </a:rPr>
              <a:t>dienst Consult RN</a:t>
            </a:r>
            <a:endParaRPr lang="nl-BE" dirty="0" smtClean="0"/>
          </a:p>
          <a:p>
            <a:r>
              <a:rPr lang="nl-BE" sz="1400" dirty="0" smtClean="0">
                <a:solidFill>
                  <a:schemeClr val="tx1"/>
                </a:solidFill>
              </a:rPr>
              <a:t>     -   </a:t>
            </a:r>
            <a:r>
              <a:rPr lang="nl-BE" sz="1400" dirty="0" err="1" smtClean="0">
                <a:solidFill>
                  <a:schemeClr val="tx1"/>
                </a:solidFill>
              </a:rPr>
              <a:t>Identify</a:t>
            </a:r>
            <a:r>
              <a:rPr lang="nl-BE" sz="1400" dirty="0" smtClean="0">
                <a:solidFill>
                  <a:schemeClr val="tx1"/>
                </a:solidFill>
              </a:rPr>
              <a:t> Person</a:t>
            </a:r>
          </a:p>
          <a:p>
            <a:r>
              <a:rPr lang="en-US" dirty="0"/>
              <a:t>	</a:t>
            </a:r>
            <a:r>
              <a:rPr lang="nl-BE" sz="800" dirty="0" smtClean="0">
                <a:solidFill>
                  <a:schemeClr val="tx1"/>
                </a:solidFill>
              </a:rPr>
              <a:t>(NEW : PERSON SERVICE)</a:t>
            </a:r>
            <a:endParaRPr lang="nl-BE" sz="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16447" y="3768836"/>
            <a:ext cx="1982709" cy="1163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400" dirty="0" smtClean="0">
              <a:solidFill>
                <a:schemeClr val="tx1"/>
              </a:solidFill>
            </a:endParaRPr>
          </a:p>
          <a:p>
            <a:pPr marL="265113"/>
            <a:r>
              <a:rPr lang="nl-BE" sz="1400" dirty="0" smtClean="0">
                <a:solidFill>
                  <a:schemeClr val="tx1"/>
                </a:solidFill>
              </a:rPr>
              <a:t>Oproep van dienst</a:t>
            </a:r>
            <a:br>
              <a:rPr lang="nl-BE" sz="1400" dirty="0" smtClean="0">
                <a:solidFill>
                  <a:schemeClr val="tx1"/>
                </a:solidFill>
              </a:rPr>
            </a:br>
            <a:r>
              <a:rPr lang="nl-BE" sz="1400" dirty="0" smtClean="0">
                <a:solidFill>
                  <a:schemeClr val="tx1"/>
                </a:solidFill>
              </a:rPr>
              <a:t>Consult RN</a:t>
            </a:r>
            <a:r>
              <a:rPr lang="nl-BE" dirty="0" smtClean="0"/>
              <a:t>RN:</a:t>
            </a:r>
          </a:p>
          <a:p>
            <a:r>
              <a:rPr lang="nl-BE" sz="1400" dirty="0" smtClean="0">
                <a:solidFill>
                  <a:schemeClr val="tx1"/>
                </a:solidFill>
              </a:rPr>
              <a:t>       -   </a:t>
            </a:r>
            <a:r>
              <a:rPr lang="nl-BE" sz="1400" dirty="0" err="1" smtClean="0">
                <a:solidFill>
                  <a:schemeClr val="tx1"/>
                </a:solidFill>
              </a:rPr>
              <a:t>Identify</a:t>
            </a:r>
            <a:r>
              <a:rPr lang="nl-BE" sz="1400" dirty="0" smtClean="0">
                <a:solidFill>
                  <a:schemeClr val="tx1"/>
                </a:solidFill>
              </a:rPr>
              <a:t> Person</a:t>
            </a:r>
          </a:p>
          <a:p>
            <a:r>
              <a:rPr lang="en-US" dirty="0" smtClean="0"/>
              <a:t>	</a:t>
            </a:r>
            <a:r>
              <a:rPr lang="nl-BE" sz="800" dirty="0" smtClean="0">
                <a:solidFill>
                  <a:schemeClr val="tx1"/>
                </a:solidFill>
              </a:rPr>
              <a:t>(NEW : PERSON SERVICE)</a:t>
            </a:r>
          </a:p>
          <a:p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62123" y="3768836"/>
            <a:ext cx="1982709" cy="1572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/>
            <a:r>
              <a:rPr lang="nl-BE" sz="1400" dirty="0" smtClean="0">
                <a:solidFill>
                  <a:schemeClr val="tx1"/>
                </a:solidFill>
              </a:rPr>
              <a:t>Oproep diensten Consult RN:</a:t>
            </a:r>
          </a:p>
          <a:p>
            <a:pPr marL="182563" indent="-182563" algn="ctr">
              <a:buFontTx/>
              <a:buChar char="-"/>
            </a:pPr>
            <a:r>
              <a:rPr lang="nl-BE" sz="1400" dirty="0" err="1" smtClean="0">
                <a:solidFill>
                  <a:schemeClr val="tx1"/>
                </a:solidFill>
              </a:rPr>
              <a:t>Phonetic</a:t>
            </a:r>
            <a:r>
              <a:rPr lang="nl-BE" dirty="0" smtClean="0"/>
              <a:t> </a:t>
            </a:r>
            <a:r>
              <a:rPr lang="nl-BE" sz="1400" dirty="0" smtClean="0">
                <a:solidFill>
                  <a:schemeClr val="tx1"/>
                </a:solidFill>
              </a:rPr>
              <a:t>Search</a:t>
            </a:r>
            <a:r>
              <a:rPr lang="nl-BE" dirty="0" smtClean="0"/>
              <a:t> </a:t>
            </a:r>
          </a:p>
          <a:p>
            <a:pPr>
              <a:tabLst>
                <a:tab pos="182563" algn="l"/>
              </a:tabLst>
            </a:pPr>
            <a:r>
              <a:rPr lang="nl-BE" sz="800" dirty="0" smtClean="0">
                <a:solidFill>
                  <a:schemeClr val="tx1"/>
                </a:solidFill>
              </a:rPr>
              <a:t>		(NEW : PERSON SERVICE)</a:t>
            </a:r>
          </a:p>
          <a:p>
            <a:r>
              <a:rPr lang="nl-BE" sz="1400" dirty="0" smtClean="0">
                <a:solidFill>
                  <a:schemeClr val="tx1"/>
                </a:solidFill>
              </a:rPr>
              <a:t>      en indien nodig</a:t>
            </a:r>
          </a:p>
          <a:p>
            <a:pPr marL="447675" indent="-447675"/>
            <a:r>
              <a:rPr lang="nl-BE" sz="1400" dirty="0" smtClean="0">
                <a:solidFill>
                  <a:schemeClr val="tx1"/>
                </a:solidFill>
              </a:rPr>
              <a:t>      - 	Manage Person </a:t>
            </a:r>
          </a:p>
          <a:p>
            <a:pPr>
              <a:tabLst>
                <a:tab pos="182563" algn="l"/>
              </a:tabLst>
            </a:pPr>
            <a:r>
              <a:rPr lang="nl-BE" sz="800" dirty="0" smtClean="0">
                <a:solidFill>
                  <a:schemeClr val="tx1"/>
                </a:solidFill>
              </a:rPr>
              <a:t>		(NEW : </a:t>
            </a:r>
            <a:r>
              <a:rPr lang="nl-BE" sz="800" dirty="0" err="1" smtClean="0">
                <a:solidFill>
                  <a:schemeClr val="tx1"/>
                </a:solidFill>
              </a:rPr>
              <a:t>CBSSPersonService</a:t>
            </a:r>
            <a:r>
              <a:rPr lang="nl-BE" sz="8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4975" y="5420106"/>
            <a:ext cx="1602463" cy="11860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Opslag van datum van raadpleging van de eID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63436" y="5420106"/>
            <a:ext cx="1982709" cy="11860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indent="-92075"/>
            <a:r>
              <a:rPr lang="nl-BE" sz="1400" dirty="0" smtClean="0">
                <a:solidFill>
                  <a:schemeClr val="tx1"/>
                </a:solidFill>
              </a:rPr>
              <a:t>- Opslag van datum van raadpleging van ISI+</a:t>
            </a:r>
          </a:p>
          <a:p>
            <a:pPr marL="92075" indent="-92075"/>
            <a:r>
              <a:rPr lang="nl-BE" sz="1400" dirty="0" smtClean="0">
                <a:solidFill>
                  <a:schemeClr val="tx1"/>
                </a:solidFill>
              </a:rPr>
              <a:t>- Opslag van datum van oproep van de dienst Consult RN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20032" y="5423002"/>
            <a:ext cx="1982709" cy="1186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Opslag van datum van oproep van de dienst Consult RN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62123" y="5423002"/>
            <a:ext cx="1982709" cy="11860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Opslag van datum van oproep van de diensten Consult RN</a:t>
            </a:r>
            <a:endParaRPr lang="nl-BE" sz="14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" idx="2"/>
            <a:endCxn id="3" idx="0"/>
          </p:cNvCxnSpPr>
          <p:nvPr/>
        </p:nvCxnSpPr>
        <p:spPr>
          <a:xfrm flipH="1">
            <a:off x="2018171" y="1149788"/>
            <a:ext cx="2553830" cy="5884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" idx="2"/>
            <a:endCxn id="4" idx="0"/>
          </p:cNvCxnSpPr>
          <p:nvPr/>
        </p:nvCxnSpPr>
        <p:spPr>
          <a:xfrm>
            <a:off x="4572001" y="1149788"/>
            <a:ext cx="2318451" cy="5884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" idx="2"/>
            <a:endCxn id="5" idx="0"/>
          </p:cNvCxnSpPr>
          <p:nvPr/>
        </p:nvCxnSpPr>
        <p:spPr>
          <a:xfrm flipH="1">
            <a:off x="1136207" y="2298062"/>
            <a:ext cx="881964" cy="45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" idx="2"/>
            <a:endCxn id="6" idx="0"/>
          </p:cNvCxnSpPr>
          <p:nvPr/>
        </p:nvCxnSpPr>
        <p:spPr>
          <a:xfrm>
            <a:off x="2018171" y="2298062"/>
            <a:ext cx="1036620" cy="452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4" idx="2"/>
            <a:endCxn id="7" idx="0"/>
          </p:cNvCxnSpPr>
          <p:nvPr/>
        </p:nvCxnSpPr>
        <p:spPr>
          <a:xfrm flipH="1">
            <a:off x="5807802" y="2298062"/>
            <a:ext cx="1082650" cy="452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4" idx="2"/>
            <a:endCxn id="8" idx="0"/>
          </p:cNvCxnSpPr>
          <p:nvPr/>
        </p:nvCxnSpPr>
        <p:spPr>
          <a:xfrm>
            <a:off x="6890452" y="2298062"/>
            <a:ext cx="1063027" cy="451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2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7703" y="227838"/>
            <a:ext cx="6978032" cy="85102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 smtClean="0">
              <a:solidFill>
                <a:schemeClr val="tx1"/>
              </a:solidFill>
            </a:endParaRPr>
          </a:p>
          <a:p>
            <a:pPr algn="ctr"/>
            <a:r>
              <a:rPr lang="nl-BE" dirty="0" smtClean="0">
                <a:solidFill>
                  <a:schemeClr val="tx1"/>
                </a:solidFill>
              </a:rPr>
              <a:t>Gekende patiënt</a:t>
            </a:r>
          </a:p>
          <a:p>
            <a:pPr algn="ctr"/>
            <a:r>
              <a:rPr lang="nl-BE" dirty="0">
                <a:solidFill>
                  <a:schemeClr val="tx1"/>
                </a:solidFill>
              </a:rPr>
              <a:t>Medisch dossier bestaat </a:t>
            </a:r>
            <a:r>
              <a:rPr lang="nl-BE" dirty="0" smtClean="0">
                <a:solidFill>
                  <a:schemeClr val="tx1"/>
                </a:solidFill>
              </a:rPr>
              <a:t>reeds</a:t>
            </a:r>
          </a:p>
          <a:p>
            <a:pPr algn="ctr"/>
            <a:r>
              <a:rPr lang="nl-BE" sz="900" b="1" dirty="0" smtClean="0">
                <a:solidFill>
                  <a:srgbClr val="0070C0"/>
                </a:solidFill>
              </a:rPr>
              <a:t>(geen automatisering in de oproepen want de identificatiegegevens werden gecontroleerd bij de aanmaak van het dossier – regel per default : geen oproep)</a:t>
            </a:r>
          </a:p>
          <a:p>
            <a:pPr algn="ctr"/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8036" y="1946743"/>
            <a:ext cx="2429402" cy="84933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 smtClean="0">
              <a:solidFill>
                <a:schemeClr val="tx1"/>
              </a:solidFill>
            </a:endParaRPr>
          </a:p>
          <a:p>
            <a:pPr algn="ctr"/>
            <a:r>
              <a:rPr lang="nl-BE" dirty="0" smtClean="0">
                <a:solidFill>
                  <a:schemeClr val="tx1"/>
                </a:solidFill>
              </a:rPr>
              <a:t>Minder dan 3 maanden</a:t>
            </a:r>
          </a:p>
          <a:p>
            <a:pPr algn="ctr"/>
            <a:r>
              <a:rPr lang="nl-BE" sz="900" b="1" dirty="0" smtClean="0">
                <a:solidFill>
                  <a:srgbClr val="0070C0"/>
                </a:solidFill>
              </a:rPr>
              <a:t>(geen automatisering, de arts kiest om deze controle te activeren- regel per default : geen oproep)</a:t>
            </a:r>
            <a:endParaRPr lang="nl-BE" b="1" dirty="0" smtClean="0">
              <a:solidFill>
                <a:srgbClr val="0070C0"/>
              </a:solidFill>
            </a:endParaRPr>
          </a:p>
          <a:p>
            <a:pPr algn="ctr"/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00769" y="1946147"/>
            <a:ext cx="2456457" cy="84993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solidFill>
                  <a:schemeClr val="tx1"/>
                </a:solidFill>
              </a:rPr>
              <a:t>Langer dan 3 maanden :</a:t>
            </a:r>
          </a:p>
          <a:p>
            <a:pPr algn="ctr"/>
            <a:r>
              <a:rPr lang="fr-BE" sz="900" b="1" dirty="0" smtClean="0">
                <a:solidFill>
                  <a:srgbClr val="0070C0"/>
                </a:solidFill>
              </a:rPr>
              <a:t>(</a:t>
            </a:r>
            <a:r>
              <a:rPr lang="nl-BE" sz="900" b="1" dirty="0" smtClean="0">
                <a:solidFill>
                  <a:srgbClr val="0070C0"/>
                </a:solidFill>
              </a:rPr>
              <a:t>geen </a:t>
            </a:r>
            <a:r>
              <a:rPr lang="nl-BE" sz="900" b="1" dirty="0">
                <a:solidFill>
                  <a:srgbClr val="0070C0"/>
                </a:solidFill>
              </a:rPr>
              <a:t>automatisering, de arts kiest om deze controle te </a:t>
            </a:r>
            <a:r>
              <a:rPr lang="nl-BE" sz="900" b="1" dirty="0" smtClean="0">
                <a:solidFill>
                  <a:srgbClr val="0070C0"/>
                </a:solidFill>
              </a:rPr>
              <a:t>activeren </a:t>
            </a:r>
            <a:r>
              <a:rPr lang="nl-BE" sz="900" b="1" smtClean="0">
                <a:solidFill>
                  <a:srgbClr val="0070C0"/>
                </a:solidFill>
              </a:rPr>
              <a:t>– regel </a:t>
            </a:r>
            <a:r>
              <a:rPr lang="nl-BE" sz="900" b="1" dirty="0" smtClean="0">
                <a:solidFill>
                  <a:srgbClr val="0070C0"/>
                </a:solidFill>
              </a:rPr>
              <a:t>per default : </a:t>
            </a:r>
            <a:r>
              <a:rPr lang="nl-BE" sz="900" b="1" smtClean="0">
                <a:solidFill>
                  <a:srgbClr val="0070C0"/>
                </a:solidFill>
              </a:rPr>
              <a:t>geen oproep)</a:t>
            </a:r>
            <a:endParaRPr lang="nl-BE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06720" y="3163656"/>
            <a:ext cx="1982708" cy="4149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Met identiteitsbewijs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2396" y="3162144"/>
            <a:ext cx="2058191" cy="4149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Zonder identiteitsbewijs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06719" y="3621613"/>
            <a:ext cx="1982709" cy="4149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ID Support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1682" y="3621613"/>
            <a:ext cx="2058905" cy="21482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1400" b="1" dirty="0" smtClean="0">
                <a:solidFill>
                  <a:srgbClr val="0070C0"/>
                </a:solidFill>
              </a:rPr>
              <a:t>Als </a:t>
            </a:r>
            <a:r>
              <a:rPr lang="en-US" sz="1400" b="1" dirty="0" err="1" smtClean="0">
                <a:solidFill>
                  <a:srgbClr val="0070C0"/>
                </a:solidFill>
              </a:rPr>
              <a:t>nodig</a:t>
            </a:r>
            <a:r>
              <a:rPr lang="en-US" sz="1400" b="1" smtClean="0">
                <a:solidFill>
                  <a:srgbClr val="0070C0"/>
                </a:solidFill>
              </a:rPr>
              <a:t> </a:t>
            </a:r>
            <a:r>
              <a:rPr lang="nl-BE" sz="1400" smtClean="0">
                <a:solidFill>
                  <a:schemeClr val="tx1"/>
                </a:solidFill>
              </a:rPr>
              <a:t>oproep </a:t>
            </a:r>
            <a:r>
              <a:rPr lang="nl-BE" sz="1400" dirty="0" smtClean="0">
                <a:solidFill>
                  <a:schemeClr val="tx1"/>
                </a:solidFill>
              </a:rPr>
              <a:t>diensten Consult RN :</a:t>
            </a:r>
          </a:p>
          <a:p>
            <a:pPr marL="182563" indent="-182563">
              <a:buFontTx/>
              <a:buChar char="-"/>
            </a:pPr>
            <a:r>
              <a:rPr lang="nl-BE" sz="1400" dirty="0" smtClean="0">
                <a:solidFill>
                  <a:schemeClr val="tx1"/>
                </a:solidFill>
              </a:rPr>
              <a:t>SSIN </a:t>
            </a:r>
            <a:r>
              <a:rPr lang="nl-BE" sz="1400" dirty="0" err="1" smtClean="0">
                <a:solidFill>
                  <a:schemeClr val="tx1"/>
                </a:solidFill>
              </a:rPr>
              <a:t>History</a:t>
            </a:r>
            <a:r>
              <a:rPr lang="nl-BE" dirty="0" smtClean="0"/>
              <a:t> </a:t>
            </a:r>
          </a:p>
          <a:p>
            <a:r>
              <a:rPr lang="nl-BE" sz="800" dirty="0" smtClean="0">
                <a:solidFill>
                  <a:schemeClr val="tx1"/>
                </a:solidFill>
              </a:rPr>
              <a:t>         (NEW : </a:t>
            </a:r>
            <a:r>
              <a:rPr lang="nl-BE" sz="800" dirty="0" err="1" smtClean="0">
                <a:solidFill>
                  <a:schemeClr val="tx1"/>
                </a:solidFill>
              </a:rPr>
              <a:t>SsinInformationService</a:t>
            </a:r>
            <a:r>
              <a:rPr lang="nl-BE" sz="800" dirty="0" smtClean="0">
                <a:solidFill>
                  <a:schemeClr val="tx1"/>
                </a:solidFill>
              </a:rPr>
              <a:t>)</a:t>
            </a:r>
          </a:p>
          <a:p>
            <a:pPr marL="182563" indent="-182563">
              <a:buFontTx/>
              <a:buChar char="-"/>
            </a:pPr>
            <a:r>
              <a:rPr lang="nl-BE" sz="1400" dirty="0" err="1" smtClean="0">
                <a:solidFill>
                  <a:schemeClr val="tx1"/>
                </a:solidFill>
              </a:rPr>
              <a:t>Identify</a:t>
            </a:r>
            <a:r>
              <a:rPr lang="nl-BE" dirty="0" smtClean="0"/>
              <a:t> </a:t>
            </a:r>
            <a:r>
              <a:rPr lang="nl-BE" sz="1400" dirty="0">
                <a:solidFill>
                  <a:schemeClr val="tx1"/>
                </a:solidFill>
              </a:rPr>
              <a:t>Person </a:t>
            </a:r>
            <a:endParaRPr lang="nl-BE" sz="1400" dirty="0" smtClean="0">
              <a:solidFill>
                <a:schemeClr val="tx1"/>
              </a:solidFill>
            </a:endParaRPr>
          </a:p>
          <a:p>
            <a:pPr marL="265113" indent="-265113">
              <a:tabLst>
                <a:tab pos="357188" algn="l"/>
              </a:tabLst>
            </a:pPr>
            <a:r>
              <a:rPr lang="nl-BE" sz="800" dirty="0" smtClean="0">
                <a:solidFill>
                  <a:schemeClr val="tx1"/>
                </a:solidFill>
              </a:rPr>
              <a:t>         (NEW : PERSON SERVICE)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02869" y="5836588"/>
            <a:ext cx="2459736" cy="8117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Opslag van de datum van oproep van de diensten Consult RN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06719" y="5836588"/>
            <a:ext cx="1982709" cy="8117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Opslag van de datum van raadpleging </a:t>
            </a:r>
          </a:p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van de kaart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1681" y="5842617"/>
            <a:ext cx="2058905" cy="9147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Opslag van de consultatiedatum van </a:t>
            </a:r>
            <a:endParaRPr lang="nl-BE" sz="1400" dirty="0">
              <a:solidFill>
                <a:schemeClr val="tx1"/>
              </a:solidFill>
            </a:endParaRPr>
          </a:p>
          <a:p>
            <a:pPr algn="ctr"/>
            <a:r>
              <a:rPr lang="nl-BE" sz="1400" dirty="0" smtClean="0">
                <a:solidFill>
                  <a:schemeClr val="tx1"/>
                </a:solidFill>
              </a:rPr>
              <a:t>ID Support of de diensten Consult RN</a:t>
            </a:r>
            <a:endParaRPr lang="nl-BE" sz="14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26" idx="2"/>
            <a:endCxn id="3" idx="0"/>
          </p:cNvCxnSpPr>
          <p:nvPr/>
        </p:nvCxnSpPr>
        <p:spPr>
          <a:xfrm flipH="1">
            <a:off x="2332737" y="1581983"/>
            <a:ext cx="2294127" cy="36476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6" idx="2"/>
            <a:endCxn id="4" idx="0"/>
          </p:cNvCxnSpPr>
          <p:nvPr/>
        </p:nvCxnSpPr>
        <p:spPr>
          <a:xfrm>
            <a:off x="4626864" y="1581983"/>
            <a:ext cx="2102134" cy="36416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245592" y="2820712"/>
            <a:ext cx="3016" cy="341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7" idx="0"/>
          </p:cNvCxnSpPr>
          <p:nvPr/>
        </p:nvCxnSpPr>
        <p:spPr>
          <a:xfrm flipH="1">
            <a:off x="5698074" y="2796078"/>
            <a:ext cx="1030924" cy="367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2"/>
            <a:endCxn id="8" idx="0"/>
          </p:cNvCxnSpPr>
          <p:nvPr/>
        </p:nvCxnSpPr>
        <p:spPr>
          <a:xfrm>
            <a:off x="6728998" y="2796078"/>
            <a:ext cx="1152494" cy="366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85216" y="1168732"/>
            <a:ext cx="8083296" cy="41325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solidFill>
                  <a:schemeClr val="tx1"/>
                </a:solidFill>
              </a:rPr>
              <a:t>Software moet datum van laatste controle via diensten Consult RN opslaan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87702" y="3162144"/>
            <a:ext cx="2459736" cy="13871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Arts </a:t>
            </a:r>
            <a:r>
              <a:rPr lang="en-US" sz="1400" b="1" dirty="0" err="1" smtClean="0">
                <a:solidFill>
                  <a:srgbClr val="0070C0"/>
                </a:solidFill>
              </a:rPr>
              <a:t>kan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SSIN History </a:t>
            </a:r>
            <a:r>
              <a:rPr lang="en-US" sz="1400" dirty="0" err="1" smtClean="0">
                <a:solidFill>
                  <a:schemeClr val="tx1"/>
                </a:solidFill>
              </a:rPr>
              <a:t>activeren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e</a:t>
            </a:r>
            <a:r>
              <a:rPr lang="en-US" sz="1400" dirty="0" err="1" smtClean="0">
                <a:solidFill>
                  <a:schemeClr val="tx1"/>
                </a:solidFill>
              </a:rPr>
              <a:t>n</a:t>
            </a:r>
            <a:r>
              <a:rPr lang="en-US" sz="1400" dirty="0" smtClean="0">
                <a:solidFill>
                  <a:schemeClr val="tx1"/>
                </a:solidFill>
              </a:rPr>
              <a:t> in </a:t>
            </a:r>
            <a:r>
              <a:rPr lang="en-US" sz="1400" dirty="0" err="1" smtClean="0">
                <a:solidFill>
                  <a:schemeClr val="tx1"/>
                </a:solidFill>
              </a:rPr>
              <a:t>geval</a:t>
            </a:r>
            <a:r>
              <a:rPr lang="en-US" sz="1400" dirty="0" smtClean="0">
                <a:solidFill>
                  <a:schemeClr val="tx1"/>
                </a:solidFill>
              </a:rPr>
              <a:t> van </a:t>
            </a:r>
            <a:r>
              <a:rPr lang="en-US" sz="1400" dirty="0" err="1" smtClean="0">
                <a:solidFill>
                  <a:schemeClr val="tx1"/>
                </a:solidFill>
              </a:rPr>
              <a:t>wijziging</a:t>
            </a:r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1400" dirty="0" err="1">
                <a:solidFill>
                  <a:schemeClr val="tx1"/>
                </a:solidFill>
              </a:rPr>
              <a:t>e</a:t>
            </a:r>
            <a:r>
              <a:rPr lang="en-US" sz="1400" dirty="0" err="1" smtClean="0">
                <a:solidFill>
                  <a:schemeClr val="tx1"/>
                </a:solidFill>
              </a:rPr>
              <a:t>en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beroep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doen</a:t>
            </a:r>
            <a:r>
              <a:rPr lang="en-US" sz="1400" dirty="0" smtClean="0">
                <a:solidFill>
                  <a:schemeClr val="tx1"/>
                </a:solidFill>
              </a:rPr>
              <a:t> op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Identify Person</a:t>
            </a:r>
          </a:p>
          <a:p>
            <a:pPr algn="ctr">
              <a:spcBef>
                <a:spcPts val="300"/>
              </a:spcBef>
            </a:pPr>
            <a:r>
              <a:rPr lang="nl-BE" sz="800" dirty="0">
                <a:solidFill>
                  <a:schemeClr val="tx1"/>
                </a:solidFill>
              </a:rPr>
              <a:t>(NEW : PERSON SERVICE)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45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7940" y="380246"/>
            <a:ext cx="79036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/>
              <a:t>Beheer van de dossiers bij opstart</a:t>
            </a:r>
          </a:p>
          <a:p>
            <a:pPr algn="ctr"/>
            <a:r>
              <a:rPr lang="nl-BE" sz="3200" dirty="0" smtClean="0"/>
              <a:t>Beheer van deze nieuwe procedure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6656" y="1854602"/>
            <a:ext cx="81844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u="sng" dirty="0" smtClean="0"/>
              <a:t>Bij 1</a:t>
            </a:r>
            <a:r>
              <a:rPr lang="nl-BE" sz="2800" u="sng" baseline="30000" dirty="0" smtClean="0"/>
              <a:t>ste</a:t>
            </a:r>
            <a:r>
              <a:rPr lang="nl-BE" sz="2800" u="sng" dirty="0" smtClean="0"/>
              <a:t> bezoek van de patiënt</a:t>
            </a:r>
            <a:r>
              <a:rPr lang="nl-BE" sz="2800" dirty="0" smtClean="0"/>
              <a:t> 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nl-BE" sz="2400" dirty="0" smtClean="0"/>
              <a:t>uitvoeren van SSIN History / Identify Person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l-BE" sz="2400" dirty="0" smtClean="0"/>
              <a:t>verplichte opslag van de datums van raadpleging in de software</a:t>
            </a:r>
          </a:p>
        </p:txBody>
      </p:sp>
    </p:spTree>
    <p:extLst>
      <p:ext uri="{BB962C8B-B14F-4D97-AF65-F5344CB8AC3E}">
        <p14:creationId xmlns:p14="http://schemas.microsoft.com/office/powerpoint/2010/main" val="428106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1570</TotalTime>
  <Words>399</Words>
  <Application>Microsoft Office PowerPoint</Application>
  <PresentationFormat>On-screen Show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BCSS-KSZ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ConsultRN MG Governance</dc:title>
  <dc:creator>Sabine Portal;Valerie Forton</dc:creator>
  <cp:keywords>Consult RN;Governance</cp:keywords>
  <cp:lastModifiedBy>Marina Smets (KSZ-BCSS)</cp:lastModifiedBy>
  <cp:revision>57</cp:revision>
  <dcterms:created xsi:type="dcterms:W3CDTF">2020-03-05T14:39:17Z</dcterms:created>
  <dcterms:modified xsi:type="dcterms:W3CDTF">2021-02-19T09:38:01Z</dcterms:modified>
</cp:coreProperties>
</file>